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58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178" autoAdjust="0"/>
  </p:normalViewPr>
  <p:slideViewPr>
    <p:cSldViewPr snapToGrid="0">
      <p:cViewPr varScale="1">
        <p:scale>
          <a:sx n="68" d="100"/>
          <a:sy n="68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44806-875A-4CD1-8B1C-41ED81A0E5B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F14E1-E50F-4777-B964-52F1D4AB5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5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777777"/>
                </a:solidFill>
                <a:latin typeface="arial" panose="020B0604020202020204" pitchFamily="34" charset="0"/>
              </a:rPr>
              <a:t>It's also important to have around some tools for cutting, like scissors and </a:t>
            </a:r>
            <a:r>
              <a:rPr lang="en-US" dirty="0" err="1" smtClean="0">
                <a:solidFill>
                  <a:srgbClr val="777777"/>
                </a:solidFill>
                <a:latin typeface="arial" panose="020B0604020202020204" pitchFamily="34" charset="0"/>
              </a:rPr>
              <a:t>exacto</a:t>
            </a:r>
            <a:r>
              <a:rPr lang="en-US" dirty="0" smtClean="0">
                <a:solidFill>
                  <a:srgbClr val="777777"/>
                </a:solidFill>
                <a:latin typeface="arial" panose="020B0604020202020204" pitchFamily="34" charset="0"/>
              </a:rPr>
              <a:t> knives, and ways to stick things together, like hot glue, superglue, various kinds of tape, and clips or clamps.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14E1-E50F-4777-B964-52F1D4AB5F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cmanwebsite.com/media/pacman_flash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hyperlink" Target="http://makeymakey.com/pian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ook%20%20at%20examples" TargetMode="External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vimeo.com/6558369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hop.makeymakey.com/products/makey-makey-kit?variant=219582674" TargetMode="External"/><Relationship Id="rId3" Type="http://schemas.openxmlformats.org/officeDocument/2006/relationships/hyperlink" Target="http://www.makeymakey.com/gallery/" TargetMode="External"/><Relationship Id="rId7" Type="http://schemas.openxmlformats.org/officeDocument/2006/relationships/hyperlink" Target="http://scratched.gse.harvard.edu/resources" TargetMode="External"/><Relationship Id="rId2" Type="http://schemas.openxmlformats.org/officeDocument/2006/relationships/hyperlink" Target="http://www.makeymakey.com/howto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ratched.gse.harvard.edu/" TargetMode="External"/><Relationship Id="rId5" Type="http://schemas.openxmlformats.org/officeDocument/2006/relationships/hyperlink" Target="https://scratch.mit.edu/help/" TargetMode="External"/><Relationship Id="rId4" Type="http://schemas.openxmlformats.org/officeDocument/2006/relationships/hyperlink" Target="http://www.makeymakey.com/guid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m2iQ4fws8Y" TargetMode="External"/><Relationship Id="rId4" Type="http://schemas.openxmlformats.org/officeDocument/2006/relationships/hyperlink" Target="https://youtu.be/1m2iQ4fws8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pcmanwebsite.com/media/pacman_flas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Makey</a:t>
            </a:r>
            <a:r>
              <a:rPr lang="en-US" dirty="0" smtClean="0"/>
              <a:t> </a:t>
            </a:r>
            <a:r>
              <a:rPr lang="en-US" dirty="0" err="1" smtClean="0"/>
              <a:t>makey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 your students invent and be creative!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213338"/>
          </a:xfrm>
        </p:spPr>
        <p:txBody>
          <a:bodyPr anchor="t" anchorCtr="0"/>
          <a:lstStyle/>
          <a:p>
            <a:r>
              <a:rPr lang="en-US" dirty="0" smtClean="0"/>
              <a:t>Have students try out their controller!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62" y="901314"/>
            <a:ext cx="3598146" cy="326890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95424" y="4326835"/>
            <a:ext cx="6345301" cy="639059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://www.thepcmanwebsite.com/media/pacman_flash/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3172" y="4410475"/>
            <a:ext cx="322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http://makeymakey.com/piano/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8"/>
          <a:stretch/>
        </p:blipFill>
        <p:spPr>
          <a:xfrm>
            <a:off x="208671" y="2726521"/>
            <a:ext cx="4572000" cy="14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Introduce students to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0545" y="1837765"/>
            <a:ext cx="6516858" cy="3311189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a simple, easy to learn site </a:t>
            </a:r>
            <a:r>
              <a:rPr lang="en-US" dirty="0"/>
              <a:t>like scratch (</a:t>
            </a:r>
            <a:r>
              <a:rPr lang="en-US" dirty="0">
                <a:hlinkClick r:id="rId2"/>
              </a:rPr>
              <a:t>https://scratch.mit.edu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Introduce </a:t>
            </a:r>
            <a:r>
              <a:rPr lang="en-US" dirty="0"/>
              <a:t>scratch </a:t>
            </a:r>
            <a:endParaRPr lang="en-US" dirty="0" smtClean="0"/>
          </a:p>
          <a:p>
            <a:r>
              <a:rPr lang="en-US" dirty="0" smtClean="0"/>
              <a:t>accounts are necessary to save and share</a:t>
            </a:r>
          </a:p>
          <a:p>
            <a:r>
              <a:rPr lang="en-US" dirty="0" smtClean="0"/>
              <a:t>try your controller with </a:t>
            </a:r>
            <a:r>
              <a:rPr lang="en-US" dirty="0" smtClean="0">
                <a:hlinkClick r:id="rId3" action="ppaction://hlinkfile"/>
              </a:rPr>
              <a:t>example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95" y="2078355"/>
            <a:ext cx="3899788" cy="2642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2147" y="4937760"/>
            <a:ext cx="34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https://vimeo.com/65583694</a:t>
            </a:r>
          </a:p>
        </p:txBody>
      </p:sp>
    </p:spTree>
    <p:extLst>
      <p:ext uri="{BB962C8B-B14F-4D97-AF65-F5344CB8AC3E}">
        <p14:creationId xmlns:p14="http://schemas.microsoft.com/office/powerpoint/2010/main" val="10209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Create a simple scratch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7"/>
          <a:stretch/>
        </p:blipFill>
        <p:spPr>
          <a:xfrm>
            <a:off x="700298" y="970670"/>
            <a:ext cx="10058400" cy="44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create!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3" b="18873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b="19048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36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3581"/>
            <a:ext cx="4856158" cy="679994"/>
          </a:xfrm>
        </p:spPr>
        <p:txBody>
          <a:bodyPr/>
          <a:lstStyle/>
          <a:p>
            <a:r>
              <a:rPr lang="en-US" b="1" dirty="0"/>
              <a:t>Conductive </a:t>
            </a:r>
            <a:r>
              <a:rPr lang="en-US" b="1" dirty="0" smtClean="0"/>
              <a:t>Materials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5139" y="23581"/>
            <a:ext cx="4864491" cy="679994"/>
          </a:xfrm>
        </p:spPr>
        <p:txBody>
          <a:bodyPr/>
          <a:lstStyle/>
          <a:p>
            <a:r>
              <a:rPr lang="en-US" b="1" dirty="0"/>
              <a:t>Craft </a:t>
            </a:r>
            <a:r>
              <a:rPr lang="en-US" b="1" dirty="0" smtClean="0"/>
              <a:t>Materials for inventing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415139" y="709565"/>
            <a:ext cx="5088713" cy="529733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Trebuchet MS"/>
              </a:rPr>
              <a:t>Inflatable beach </a:t>
            </a:r>
            <a:r>
              <a:rPr lang="en-US" dirty="0" smtClean="0">
                <a:latin typeface="Trebuchet MS"/>
              </a:rPr>
              <a:t>balls, paper </a:t>
            </a:r>
            <a:r>
              <a:rPr lang="en-US" dirty="0">
                <a:latin typeface="Trebuchet MS"/>
              </a:rPr>
              <a:t>plates, </a:t>
            </a:r>
            <a:r>
              <a:rPr lang="en-US" dirty="0" smtClean="0">
                <a:latin typeface="Trebuchet MS"/>
              </a:rPr>
              <a:t>or cardboard </a:t>
            </a:r>
            <a:r>
              <a:rPr lang="en-US" dirty="0">
                <a:latin typeface="Trebuchet MS"/>
              </a:rPr>
              <a:t>boxes, </a:t>
            </a:r>
            <a:endParaRPr lang="en-US" dirty="0" smtClean="0">
              <a:latin typeface="Trebuchet MS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Trebuchet MS"/>
              </a:rPr>
              <a:t>various </a:t>
            </a:r>
            <a:r>
              <a:rPr lang="en-US" dirty="0">
                <a:latin typeface="Trebuchet MS"/>
              </a:rPr>
              <a:t>types of soft and rigid </a:t>
            </a:r>
            <a:r>
              <a:rPr lang="en-US" dirty="0" smtClean="0">
                <a:latin typeface="Trebuchet MS"/>
              </a:rPr>
              <a:t>foam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rebuchet MS"/>
              </a:rPr>
              <a:t> </a:t>
            </a:r>
            <a:r>
              <a:rPr lang="en-US" dirty="0" err="1">
                <a:latin typeface="Trebuchet MS"/>
              </a:rPr>
              <a:t>lego</a:t>
            </a:r>
            <a:r>
              <a:rPr lang="en-US" dirty="0">
                <a:latin typeface="Trebuchet MS"/>
              </a:rPr>
              <a:t> </a:t>
            </a:r>
            <a:r>
              <a:rPr lang="en-US" dirty="0" smtClean="0">
                <a:latin typeface="Trebuchet MS"/>
              </a:rPr>
              <a:t>bricks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rebuchet MS"/>
              </a:rPr>
              <a:t>plastic </a:t>
            </a:r>
            <a:r>
              <a:rPr lang="en-US" dirty="0">
                <a:latin typeface="Trebuchet MS"/>
              </a:rPr>
              <a:t>storage </a:t>
            </a:r>
            <a:r>
              <a:rPr lang="en-US" dirty="0" smtClean="0">
                <a:latin typeface="Trebuchet MS"/>
              </a:rPr>
              <a:t>boxes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rebuchet MS"/>
              </a:rPr>
              <a:t>stuffed </a:t>
            </a:r>
            <a:r>
              <a:rPr lang="en-US" dirty="0">
                <a:latin typeface="Trebuchet MS"/>
              </a:rPr>
              <a:t>animals and other </a:t>
            </a:r>
            <a:r>
              <a:rPr lang="en-US" dirty="0" smtClean="0">
                <a:latin typeface="Trebuchet MS"/>
              </a:rPr>
              <a:t>toys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rebuchet MS"/>
              </a:rPr>
              <a:t>funny </a:t>
            </a:r>
            <a:r>
              <a:rPr lang="en-US" dirty="0">
                <a:latin typeface="Trebuchet MS"/>
              </a:rPr>
              <a:t>hats and other pieces of clothing, sheets of fabric, string, yarn, elastic, and paper.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sz="quarter" idx="13"/>
          </p:nvPr>
        </p:nvSpPr>
        <p:spPr>
          <a:xfrm>
            <a:off x="453248" y="681430"/>
            <a:ext cx="5088712" cy="505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</a:rPr>
              <a:t>Pieces </a:t>
            </a:r>
            <a:r>
              <a:rPr lang="en-US" dirty="0">
                <a:latin typeface="Trebuchet MS"/>
              </a:rPr>
              <a:t>of </a:t>
            </a:r>
            <a:r>
              <a:rPr lang="en-US" dirty="0" smtClean="0">
                <a:latin typeface="Trebuchet MS"/>
              </a:rPr>
              <a:t>Fruit</a:t>
            </a:r>
          </a:p>
          <a:p>
            <a:r>
              <a:rPr lang="en-US" dirty="0" smtClean="0">
                <a:latin typeface="Trebuchet MS"/>
              </a:rPr>
              <a:t>Lots of other foods—marshmallows, gummy candies, macaroni</a:t>
            </a:r>
            <a:endParaRPr lang="en-US" dirty="0">
              <a:latin typeface="Trebuchet MS"/>
            </a:endParaRPr>
          </a:p>
          <a:p>
            <a:r>
              <a:rPr lang="en-US" dirty="0">
                <a:latin typeface="Trebuchet MS"/>
              </a:rPr>
              <a:t>Lines of graphite drawn on paper</a:t>
            </a:r>
          </a:p>
          <a:p>
            <a:r>
              <a:rPr lang="en-US" dirty="0">
                <a:latin typeface="Trebuchet MS"/>
              </a:rPr>
              <a:t>Liquids</a:t>
            </a:r>
          </a:p>
          <a:p>
            <a:r>
              <a:rPr lang="en-US" dirty="0">
                <a:latin typeface="Trebuchet MS"/>
              </a:rPr>
              <a:t>Plants with the wire in the soil and touching a leaf</a:t>
            </a:r>
          </a:p>
          <a:p>
            <a:r>
              <a:rPr lang="en-US" dirty="0">
                <a:latin typeface="Trebuchet MS"/>
              </a:rPr>
              <a:t>Foil and other metal objects</a:t>
            </a:r>
          </a:p>
          <a:p>
            <a:r>
              <a:rPr lang="en-US" dirty="0">
                <a:latin typeface="Trebuchet MS"/>
              </a:rPr>
              <a:t>People</a:t>
            </a:r>
          </a:p>
          <a:p>
            <a:r>
              <a:rPr lang="en-US" dirty="0">
                <a:latin typeface="Trebuchet MS"/>
              </a:rPr>
              <a:t>Use your own imagination</a:t>
            </a:r>
            <a:endParaRPr lang="en-US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69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lesson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hlinkClick r:id="rId2"/>
              </a:rPr>
              <a:t>Makey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makey</a:t>
            </a:r>
            <a:r>
              <a:rPr lang="en-US" dirty="0" smtClean="0">
                <a:hlinkClick r:id="rId2"/>
              </a:rPr>
              <a:t> quick start guide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Makey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Makey</a:t>
            </a:r>
            <a:r>
              <a:rPr lang="en-US" dirty="0" smtClean="0">
                <a:hlinkClick r:id="rId3"/>
              </a:rPr>
              <a:t> project examples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Makey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makey</a:t>
            </a:r>
            <a:r>
              <a:rPr lang="en-US" dirty="0" smtClean="0">
                <a:hlinkClick r:id="rId4"/>
              </a:rPr>
              <a:t> </a:t>
            </a:r>
            <a:r>
              <a:rPr lang="en-US" dirty="0">
                <a:hlinkClick r:id="rId4"/>
              </a:rPr>
              <a:t>project </a:t>
            </a:r>
            <a:r>
              <a:rPr lang="en-US" dirty="0" smtClean="0">
                <a:hlinkClick r:id="rId4"/>
              </a:rPr>
              <a:t>guides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Scratch guides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Scratch online community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Scratch Ed grade levels, content, and curricular area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Purchase </a:t>
            </a:r>
            <a:r>
              <a:rPr lang="en-US" dirty="0" err="1" smtClean="0">
                <a:hlinkClick r:id="rId8"/>
              </a:rPr>
              <a:t>makey</a:t>
            </a:r>
            <a:r>
              <a:rPr lang="en-US" dirty="0" smtClean="0">
                <a:hlinkClick r:id="rId8"/>
              </a:rPr>
              <a:t> </a:t>
            </a:r>
            <a:r>
              <a:rPr lang="en-US" dirty="0" err="1" smtClean="0">
                <a:hlinkClick r:id="rId8"/>
              </a:rPr>
              <a:t>makey</a:t>
            </a:r>
            <a:r>
              <a:rPr lang="en-US" dirty="0" smtClean="0">
                <a:hlinkClick r:id="rId8"/>
              </a:rPr>
              <a:t> kit</a:t>
            </a:r>
            <a:r>
              <a:rPr lang="en-US" dirty="0" smtClean="0"/>
              <a:t> $49.95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m2iQ4fws8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5470" y="790844"/>
            <a:ext cx="6926688" cy="3896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54427" y="50356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YouTube</a:t>
            </a:r>
            <a:r>
              <a:rPr lang="en-US" dirty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will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Computer/laptop</a:t>
            </a:r>
          </a:p>
          <a:p>
            <a:r>
              <a:rPr lang="en-US" dirty="0" err="1" smtClean="0"/>
              <a:t>Play-doh</a:t>
            </a:r>
            <a:endParaRPr lang="en-US" dirty="0" smtClean="0"/>
          </a:p>
          <a:p>
            <a:r>
              <a:rPr lang="en-US" dirty="0" smtClean="0"/>
              <a:t>Tin foil</a:t>
            </a:r>
          </a:p>
          <a:p>
            <a:r>
              <a:rPr lang="en-US" dirty="0" err="1" smtClean="0"/>
              <a:t>Makey</a:t>
            </a:r>
            <a:r>
              <a:rPr lang="en-US" dirty="0" smtClean="0"/>
              <a:t> </a:t>
            </a:r>
            <a:r>
              <a:rPr lang="en-US" dirty="0" err="1" smtClean="0"/>
              <a:t>makey</a:t>
            </a:r>
            <a:r>
              <a:rPr lang="en-US" dirty="0" smtClean="0"/>
              <a:t> kit</a:t>
            </a:r>
          </a:p>
          <a:p>
            <a:r>
              <a:rPr lang="en-US" dirty="0" smtClean="0"/>
              <a:t>Piece of paper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64" y="2063396"/>
            <a:ext cx="3837709" cy="28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 conductor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5576551"/>
            <a:ext cx="10394707" cy="9313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demonstrate </a:t>
            </a:r>
            <a:r>
              <a:rPr lang="en-US" dirty="0" smtClean="0">
                <a:solidFill>
                  <a:schemeClr val="bg1"/>
                </a:solidFill>
              </a:rPr>
              <a:t>how conductivity can travel from person to person—circuit has to complete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53" y="1602148"/>
            <a:ext cx="3772437" cy="37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1710" y="1458089"/>
            <a:ext cx="10394707" cy="3311189"/>
          </a:xfrm>
        </p:spPr>
        <p:txBody>
          <a:bodyPr/>
          <a:lstStyle/>
          <a:p>
            <a:r>
              <a:rPr lang="en-US" dirty="0" smtClean="0"/>
              <a:t>Have students open up a digital game that can be played on the keyboard </a:t>
            </a:r>
          </a:p>
          <a:p>
            <a:r>
              <a:rPr lang="en-US" dirty="0" smtClean="0"/>
              <a:t>Have them play the game a couple of times to become familiar with it</a:t>
            </a:r>
          </a:p>
          <a:p>
            <a:pPr lvl="1"/>
            <a:r>
              <a:rPr lang="en-US" dirty="0" smtClean="0"/>
              <a:t>Ex:  Let’s try </a:t>
            </a:r>
            <a:r>
              <a:rPr lang="en-US" dirty="0" err="1" smtClean="0">
                <a:hlinkClick r:id="rId2"/>
              </a:rPr>
              <a:t>pacman</a:t>
            </a:r>
            <a:r>
              <a:rPr lang="en-US" dirty="0" smtClean="0"/>
              <a:t>! </a:t>
            </a:r>
          </a:p>
          <a:p>
            <a:r>
              <a:rPr lang="en-US" dirty="0" smtClean="0"/>
              <a:t>Now introduce the </a:t>
            </a:r>
            <a:r>
              <a:rPr lang="en-US" dirty="0" err="1" smtClean="0"/>
              <a:t>makey</a:t>
            </a:r>
            <a:r>
              <a:rPr lang="en-US" dirty="0" smtClean="0"/>
              <a:t> </a:t>
            </a:r>
            <a:r>
              <a:rPr lang="en-US" dirty="0" err="1" smtClean="0"/>
              <a:t>makey</a:t>
            </a:r>
            <a:r>
              <a:rPr lang="en-US" dirty="0" smtClean="0"/>
              <a:t> to students!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Makey</a:t>
            </a:r>
            <a:r>
              <a:rPr lang="en-US" dirty="0" smtClean="0"/>
              <a:t> </a:t>
            </a:r>
            <a:r>
              <a:rPr lang="en-US" dirty="0" err="1" smtClean="0"/>
              <a:t>makey</a:t>
            </a:r>
            <a:r>
              <a:rPr lang="en-US" dirty="0" smtClean="0"/>
              <a:t> kit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37765"/>
            <a:ext cx="2658312" cy="138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3345873"/>
            <a:ext cx="25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Makey</a:t>
            </a:r>
            <a:r>
              <a:rPr lang="en-US" dirty="0"/>
              <a:t> </a:t>
            </a:r>
            <a:r>
              <a:rPr lang="en-US" dirty="0" err="1" smtClean="0"/>
              <a:t>Makey</a:t>
            </a:r>
            <a:r>
              <a:rPr lang="en-US" dirty="0" smtClean="0"/>
              <a:t> Board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87" y="3628771"/>
            <a:ext cx="2351809" cy="1763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018" y="3672678"/>
            <a:ext cx="25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Alligator Clips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77" y="2828671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4909" y="2855186"/>
            <a:ext cx="25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Cable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" b="12028"/>
          <a:stretch/>
        </p:blipFill>
        <p:spPr>
          <a:xfrm>
            <a:off x="5737513" y="48589"/>
            <a:ext cx="3603914" cy="2746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3163" r="864" b="29319"/>
          <a:stretch/>
        </p:blipFill>
        <p:spPr>
          <a:xfrm>
            <a:off x="8387223" y="3432366"/>
            <a:ext cx="2194035" cy="1363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95348" y="4780605"/>
            <a:ext cx="258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Connector (Jump) Wires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connect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 smtClean="0"/>
              <a:t>Have students:</a:t>
            </a:r>
          </a:p>
          <a:p>
            <a:r>
              <a:rPr lang="en-US" dirty="0" smtClean="0"/>
              <a:t>Connect USB to computer</a:t>
            </a:r>
          </a:p>
          <a:p>
            <a:r>
              <a:rPr lang="en-US" dirty="0" smtClean="0"/>
              <a:t>White clip used to ground to earth</a:t>
            </a:r>
          </a:p>
          <a:p>
            <a:pPr lvl="1"/>
            <a:r>
              <a:rPr lang="en-US" dirty="0" smtClean="0"/>
              <a:t>Have students use foil to make a “bracelet” and this will be the ground</a:t>
            </a:r>
          </a:p>
          <a:p>
            <a:r>
              <a:rPr lang="en-US" dirty="0" smtClean="0"/>
              <a:t>Connect other clips to arrows &amp;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 anchorCtr="0"/>
          <a:lstStyle/>
          <a:p>
            <a:r>
              <a:rPr lang="en-US" dirty="0" smtClean="0"/>
              <a:t>Layout piece of paper</a:t>
            </a:r>
          </a:p>
          <a:p>
            <a:r>
              <a:rPr lang="en-US" dirty="0" smtClean="0"/>
              <a:t>Use play dough to make “controller”—need left, right, up,  and down arrow. Make space key</a:t>
            </a:r>
          </a:p>
          <a:p>
            <a:r>
              <a:rPr lang="en-US" dirty="0" smtClean="0"/>
              <a:t>Connect the alligator clips to the appropriate controller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22" y="2063750"/>
            <a:ext cx="4744305" cy="3311525"/>
          </a:xfrm>
        </p:spPr>
      </p:pic>
    </p:spTree>
    <p:extLst>
      <p:ext uri="{BB962C8B-B14F-4D97-AF65-F5344CB8AC3E}">
        <p14:creationId xmlns:p14="http://schemas.microsoft.com/office/powerpoint/2010/main" val="22000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59" y="1547693"/>
            <a:ext cx="4126860" cy="1161359"/>
          </a:xfrm>
        </p:spPr>
        <p:txBody>
          <a:bodyPr anchor="t" anchorCtr="0"/>
          <a:lstStyle/>
          <a:p>
            <a:r>
              <a:rPr lang="en-US" dirty="0" smtClean="0"/>
              <a:t>Other options for controllers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71" y="342089"/>
            <a:ext cx="3550444" cy="2366963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71" y="3280976"/>
            <a:ext cx="3550444" cy="18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256</TotalTime>
  <Words>413</Words>
  <Application>Microsoft Office PowerPoint</Application>
  <PresentationFormat>Widescreen</PresentationFormat>
  <Paragraphs>69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Impact</vt:lpstr>
      <vt:lpstr>Trebuchet MS</vt:lpstr>
      <vt:lpstr>Main Event</vt:lpstr>
      <vt:lpstr>Makey makey</vt:lpstr>
      <vt:lpstr>PowerPoint Presentation</vt:lpstr>
      <vt:lpstr>Students will need</vt:lpstr>
      <vt:lpstr>Demonstrate conductor</vt:lpstr>
      <vt:lpstr>Introduction lesson</vt:lpstr>
      <vt:lpstr>Makey makey kit</vt:lpstr>
      <vt:lpstr>Steps to connect</vt:lpstr>
      <vt:lpstr>Create controller</vt:lpstr>
      <vt:lpstr>Other options for controllers</vt:lpstr>
      <vt:lpstr>Have students try out their controller!</vt:lpstr>
      <vt:lpstr>Introduce students to programming</vt:lpstr>
      <vt:lpstr>Create a simple scratch project</vt:lpstr>
      <vt:lpstr>Students create!</vt:lpstr>
      <vt:lpstr>PowerPoint Presentation</vt:lpstr>
      <vt:lpstr>Resources for lesson</vt:lpstr>
    </vt:vector>
  </TitlesOfParts>
  <Company>Cozad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Makey makey</dc:title>
  <dc:creator>Patty Wolfe</dc:creator>
  <cp:lastModifiedBy>Patty Wolfe</cp:lastModifiedBy>
  <cp:revision>26</cp:revision>
  <dcterms:created xsi:type="dcterms:W3CDTF">2015-06-16T13:12:00Z</dcterms:created>
  <dcterms:modified xsi:type="dcterms:W3CDTF">2015-06-23T16:13:18Z</dcterms:modified>
</cp:coreProperties>
</file>